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6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3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63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39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74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04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0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9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6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94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29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4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1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DA0BCA-7D39-4085-9FD6-F5CE2F0F541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4D97CC-EC22-45EE-8109-DFAB6DA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F7BC-D529-4817-81BF-2C851D770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err="1"/>
              <a:t>مهربد</a:t>
            </a:r>
            <a:r>
              <a:rPr lang="fa-IR" dirty="0"/>
              <a:t> منتظری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4D232-40F3-4217-9935-FAFF0DEC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کلاس 705 درس 6 اجتماعی بیمه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0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572A-E268-4EA5-9B43-72E9031A6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چرا بیمه به وجود </a:t>
            </a:r>
            <a:r>
              <a:rPr lang="fa-IR" dirty="0" err="1"/>
              <a:t>امد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2FD1E-0FCA-4425-ADE8-3A818944B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برای هر فرد ممکن است اتفاقاتی غیر منتظره پیش بیاید . اگر برای این روز ها فکر نکرده باشید مشکلاتی پیش میاید . راه فکر کردن برای این موضوع چیست ؟ بیمه :برای جبران زیان ها مالی و جانی به وجود </a:t>
            </a:r>
            <a:r>
              <a:rPr lang="fa-IR" dirty="0" err="1"/>
              <a:t>امده</a:t>
            </a:r>
            <a:r>
              <a:rPr lang="fa-IR" dirty="0"/>
              <a:t> </a:t>
            </a:r>
            <a:r>
              <a:rPr lang="fa-IR" dirty="0" err="1"/>
              <a:t>اند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098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69F2C-310D-492D-B5C9-1F4DDA374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بیمه چیست؟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1C3D9-D1FE-4272-8A0D-2D16EFFF26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بیمه قرارداد بین کسی که بیمه میشود{بیمه شونده} و کسی که فرد را بیمه میکند{بیمه گر } است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8083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AC6-6D95-4528-9740-8698B2145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بیمه مرکزی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467C0-8A73-4F63-A7BE-C7AD434BB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بیمه مرکزی بیمه است که تمام بیمه های ایران تحت </a:t>
            </a:r>
            <a:r>
              <a:rPr lang="fa-IR" dirty="0" err="1"/>
              <a:t>نطر</a:t>
            </a:r>
            <a:r>
              <a:rPr lang="fa-IR" dirty="0"/>
              <a:t> ان فعالیت میکنند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632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37F9-68AB-4DCF-8621-AA1A31BB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بیمه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CAFEC-A4AC-4C5E-872B-5AC5A66AC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/>
              <a:t>ما بیمه های زیادی داریم که از ما در برابر اتفاقات یا بیکاری محافظت میکند چند تا از این بیمه ها :بیمه بهداشت و درمان {بخشی از هزینه درمان دارو و جراحی را میدهد}. بیمه بیکاری { برای روز </a:t>
            </a:r>
            <a:r>
              <a:rPr lang="fa-IR" sz="3200" dirty="0" err="1"/>
              <a:t>هایی</a:t>
            </a:r>
            <a:r>
              <a:rPr lang="fa-IR" sz="3200" dirty="0"/>
              <a:t> که شغلی نداریم} . بیمه روستاییان{بیمه ای برای افراد که در روستا زندگی میکنند} . بیمه اتش سوزی { از ما در برابر اسیب </a:t>
            </a:r>
            <a:r>
              <a:rPr lang="fa-IR" sz="3200" dirty="0" err="1"/>
              <a:t>هایی</a:t>
            </a:r>
            <a:r>
              <a:rPr lang="fa-IR" sz="3200" dirty="0"/>
              <a:t> که از اتش سوزی برده ایم مراقبت میکند } . و....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139303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16F2-0F8F-4221-9DEB-FBB332241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بیمه اجباری و اختیاری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B5AF8-ABC4-45ED-97F7-8ECDEE446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بیمه ای که حتما باید انجام شود مانند بیمه ای که همه کسانی که  ماشین دارند باید ماشین خود را بیمه کنند . اما بعضی از بیمه ها اختیاری هستند مانند بیمه بهداشت و درمان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722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B118-F076-4229-8D58-FBFEBDDF8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پایان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35D63-BAF8-4893-878B-E1F7BCF451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err="1"/>
              <a:t>خدانگهدار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83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229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مهربد منتظری </vt:lpstr>
      <vt:lpstr>چرا بیمه به وجود امد</vt:lpstr>
      <vt:lpstr>بیمه چیست؟</vt:lpstr>
      <vt:lpstr>بیمه مرکزی</vt:lpstr>
      <vt:lpstr>انواع بیمه</vt:lpstr>
      <vt:lpstr>بیمه اجباری و اختیاری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مهربد منتظری </dc:title>
  <dc:creator>mehrbood</dc:creator>
  <cp:lastModifiedBy>mehrbood</cp:lastModifiedBy>
  <cp:revision>1</cp:revision>
  <dcterms:created xsi:type="dcterms:W3CDTF">2021-11-09T06:11:51Z</dcterms:created>
  <dcterms:modified xsi:type="dcterms:W3CDTF">2021-11-09T06:28:32Z</dcterms:modified>
</cp:coreProperties>
</file>